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6" r:id="rId2"/>
    <p:sldId id="275" r:id="rId3"/>
    <p:sldId id="277" r:id="rId4"/>
    <p:sldId id="278" r:id="rId5"/>
    <p:sldId id="279" r:id="rId6"/>
    <p:sldId id="256" r:id="rId7"/>
    <p:sldId id="274" r:id="rId8"/>
    <p:sldId id="280" r:id="rId9"/>
    <p:sldId id="281" r:id="rId10"/>
    <p:sldId id="282" r:id="rId11"/>
    <p:sldId id="284" r:id="rId12"/>
    <p:sldId id="283" r:id="rId13"/>
    <p:sldId id="285" r:id="rId14"/>
    <p:sldId id="286" r:id="rId15"/>
    <p:sldId id="258" r:id="rId16"/>
    <p:sldId id="267" r:id="rId17"/>
    <p:sldId id="269" r:id="rId18"/>
    <p:sldId id="268" r:id="rId19"/>
    <p:sldId id="270" r:id="rId20"/>
    <p:sldId id="265" r:id="rId21"/>
    <p:sldId id="271" r:id="rId22"/>
    <p:sldId id="272" r:id="rId23"/>
    <p:sldId id="273" r:id="rId24"/>
    <p:sldId id="287" r:id="rId25"/>
    <p:sldId id="288" r:id="rId26"/>
    <p:sldId id="289" r:id="rId27"/>
    <p:sldId id="290" r:id="rId28"/>
    <p:sldId id="291" r:id="rId29"/>
    <p:sldId id="292" r:id="rId30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44E6852-7129-4882-95F7-AA7C6E53DA90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924CE09-E856-41D3-8382-D9E1E1F9B0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2253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863869-1B2E-4E57-8584-0E4035977671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u-H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24579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C4AE73-9E81-46C6-88B8-48E5DF38FF5A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u-H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30723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281090-6B55-45AA-A9A3-C9557B0913F0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u-H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3277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5AC1FA-503D-4765-A228-96569B967301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hu-H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7CA6-6532-4A50-8788-3B572F837969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DAA-D3FC-4C4F-94AE-3ECE5C4AA1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68B49-F8B9-43A8-AD38-E01CE4EBA761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EB7D-B809-4F60-A7E9-E06EB631EF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680E-B196-4AE3-92CE-B83B2EE0E0CB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A3CA-F0DF-4D94-A7A0-942EFDA1BB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C354-7837-4600-84CD-14E4FDCCCDEE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71355-E86F-4DA1-BA47-89F6D3C5A9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5C68-FF90-4A76-AD12-6BCF7AF2B0E9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2E56-0878-4508-962D-EEA176D5A9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2075-1FB7-41E3-933F-A24287A746DD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5A86-DD74-406A-9084-BEC5C1EB13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4B3E-84F2-4543-9FCB-0AC3265340CA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7CF4-3640-4E6A-A0B4-E148659731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A469B-2414-4642-A0F7-C0B118EE4210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1FD36-F283-4CCC-A524-814CC97BA5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B1E9-C205-4836-89EE-EDCC6BAEF6BD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2270A-B473-47F6-917B-160F109E24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43658-412E-497F-9E93-5588CB3BC5D1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204A-2E23-4D42-A087-69A9B6D14E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754DD-3A34-4D9B-A4AE-D7D2F4C5C985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CD7A-CD2A-4151-9A58-BDCCC0C827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574F4-C92F-441A-9694-F7C625BA102E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2A4B-6E15-46C2-8D33-91BB437DBC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C32DD-1CA7-4418-9A4B-B15EE9847BE3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93A52-58FE-4C8E-89C4-43F2FB46FB1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5F797-7C13-4356-94A0-01BF430DAE81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96857-39DF-4C20-B437-BCF6FF07F4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B3B3-9C68-42B5-A35A-05065498B845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D79E9-B3AD-4A66-A3B8-A6F6A8652F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84CE0-986C-449D-9F6B-AC647E1169E5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CA6EF-BC38-4B07-A3F6-9203B4D338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01EDA8-5353-47A5-B8FA-D0BC666A56E4}" type="datetimeFigureOut">
              <a:rPr lang="hu-HU"/>
              <a:pPr>
                <a:defRPr/>
              </a:pPr>
              <a:t>2020.01.12.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D9A3E4-08E9-4BD0-A1AB-5FAF77708C6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78" r:id="rId11"/>
    <p:sldLayoutId id="2147483667" r:id="rId12"/>
    <p:sldLayoutId id="2147483679" r:id="rId13"/>
    <p:sldLayoutId id="2147483666" r:id="rId14"/>
    <p:sldLayoutId id="2147483665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DF87-752A-4F60-B295-F5088C383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Erdélyi előadás </a:t>
            </a:r>
            <a:br>
              <a:rPr lang="hu-HU" dirty="0"/>
            </a:br>
            <a:br>
              <a:rPr lang="hu-HU" dirty="0"/>
            </a:br>
            <a:r>
              <a:rPr lang="hu-HU" dirty="0"/>
              <a:t>Erzsébet napon a 6.évfolyamnak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DDC61-2FAC-478F-9307-53F878C838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115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00">
        <p:wipe/>
      </p:transition>
    </mc:Choice>
    <mc:Fallback>
      <p:transition advClick="0" advTm="1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1696B-7C3F-47AA-9E76-99BECDA4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271AD0F-6AE9-46F8-8811-796D94131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317500"/>
            <a:ext cx="8297333" cy="6223000"/>
          </a:xfrm>
        </p:spPr>
      </p:pic>
    </p:spTree>
    <p:extLst>
      <p:ext uri="{BB962C8B-B14F-4D97-AF65-F5344CB8AC3E}">
        <p14:creationId xmlns:p14="http://schemas.microsoft.com/office/powerpoint/2010/main" val="196321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214F-0044-40FE-BB75-F45E8504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Tordai sóbánya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9CDA9-7BF5-4737-ACA8-5BDA8770E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49" y="163281"/>
            <a:ext cx="4712317" cy="35342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F10D3-7F2B-4D42-AA82-E35F7F107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89" y="3934586"/>
            <a:ext cx="3680177" cy="2760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679D7-F7E0-4FFB-B2B5-B2DE2647E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2" y="1467962"/>
            <a:ext cx="4981620" cy="37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5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DBAF-7067-4F19-8087-0C7A69A8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C6524C-BA5A-4624-9727-FC253536D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03" y="369360"/>
            <a:ext cx="3956579" cy="29674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19D31-1671-4D23-819B-832C98DD8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4137" y="4115860"/>
            <a:ext cx="2827863" cy="2120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157EF-28C9-4AA5-9B3B-7735BC440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3" y="1490948"/>
            <a:ext cx="6490582" cy="48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9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2752-EB75-4203-A83A-0433B960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Tordai hasadék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B203AC-2545-4FAA-BFD0-F6949DC63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97921"/>
            <a:ext cx="5175249" cy="3881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B75D5-8427-4421-B617-80FAA31DE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714500"/>
            <a:ext cx="4572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A4D3C-9372-4BE1-B5CB-12111B827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1" y="3302001"/>
            <a:ext cx="43349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44C9-64D9-4EF8-B924-E9A1E25E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BD615-4CC3-4E33-AB0B-1C9704799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3157" y="1699075"/>
            <a:ext cx="5233466" cy="25440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028A8-F70A-42C6-B4F3-9CFD26D8B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3504" y="1875720"/>
            <a:ext cx="4927601" cy="239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BB47A-65F4-4BCA-BD06-07D076C8E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4" y="1313303"/>
            <a:ext cx="5601761" cy="42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2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Harmadik nap 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Medve tó, Szováta, Sószoros</a:t>
            </a:r>
          </a:p>
        </p:txBody>
      </p:sp>
      <p:pic>
        <p:nvPicPr>
          <p:cNvPr id="2048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3725" y="2692400"/>
            <a:ext cx="2889250" cy="3603625"/>
          </a:xfrm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9150" y="1509713"/>
            <a:ext cx="27209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4013" y="2890838"/>
            <a:ext cx="39116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325438"/>
            <a:ext cx="6450013" cy="20923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hu-HU" dirty="0">
                <a:latin typeface="Algerian" panose="04020705040A02060702" pitchFamily="82" charset="0"/>
              </a:rPr>
            </a:br>
            <a:br>
              <a:rPr lang="hu-HU" dirty="0">
                <a:latin typeface="Algerian" panose="04020705040A02060702" pitchFamily="82" charset="0"/>
              </a:rPr>
            </a:b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Medve tó</a:t>
            </a:r>
            <a:br>
              <a:rPr lang="hu-HU" dirty="0">
                <a:latin typeface="Algerian" panose="04020705040A02060702" pitchFamily="82" charset="0"/>
              </a:rPr>
            </a:br>
            <a:br>
              <a:rPr lang="hu-HU" sz="2000" dirty="0">
                <a:latin typeface="Algerian" panose="04020705040A02060702" pitchFamily="82" charset="0"/>
              </a:rPr>
            </a:br>
            <a:br>
              <a:rPr lang="hu-HU" dirty="0">
                <a:latin typeface="Algerian" panose="04020705040A02060702" pitchFamily="82" charset="0"/>
              </a:rPr>
            </a:b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9563" y="2619375"/>
            <a:ext cx="1889125" cy="3881438"/>
          </a:xfrm>
        </p:spPr>
      </p:pic>
      <p:pic>
        <p:nvPicPr>
          <p:cNvPr id="2150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1665288"/>
            <a:ext cx="4648200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1450" y="4341813"/>
            <a:ext cx="419735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éptalálat a következőre: „medve tó”">
            <a:extLst>
              <a:ext uri="{FF2B5EF4-FFF2-40B4-BE49-F238E27FC236}">
                <a16:creationId xmlns:a16="http://schemas.microsoft.com/office/drawing/2014/main" id="{9B876509-0051-4E7E-AEFE-38DBEFBD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87" y="2797615"/>
            <a:ext cx="4585270" cy="30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588963"/>
            <a:ext cx="10809287" cy="17907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Sószoros</a:t>
            </a:r>
            <a:br>
              <a:rPr lang="hu-HU" dirty="0"/>
            </a:br>
            <a:br>
              <a:rPr lang="hu-HU" sz="2200" dirty="0"/>
            </a:br>
            <a:endParaRPr lang="hu-HU" sz="2200" dirty="0"/>
          </a:p>
        </p:txBody>
      </p:sp>
      <p:pic>
        <p:nvPicPr>
          <p:cNvPr id="23554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0003" y="1660525"/>
            <a:ext cx="7221538" cy="375602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168" y="886531"/>
            <a:ext cx="4554538" cy="2220913"/>
          </a:xfrm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373187"/>
            <a:ext cx="4429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6536" y="3953757"/>
            <a:ext cx="482441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631950"/>
          </a:xfrm>
        </p:spPr>
        <p:txBody>
          <a:bodyPr/>
          <a:lstStyle/>
          <a:p>
            <a:endParaRPr lang="hu-HU" sz="2000" dirty="0"/>
          </a:p>
        </p:txBody>
      </p:sp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569" y="1600993"/>
            <a:ext cx="4743450" cy="3414713"/>
          </a:xfrm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1313" y="1466055"/>
            <a:ext cx="2363787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9124" y="1023938"/>
            <a:ext cx="211137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AE10-6E8C-494D-B779-D3B8F1D8C0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4B96B-3923-476D-B686-FE1E1CD23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56646-52F8-4C08-BF6E-0E4AE9960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78" y="434622"/>
            <a:ext cx="5988756" cy="59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50875" y="350838"/>
            <a:ext cx="8631238" cy="1377950"/>
          </a:xfrm>
        </p:spPr>
        <p:txBody>
          <a:bodyPr/>
          <a:lstStyle/>
          <a:p>
            <a:endParaRPr lang="hu-HU" sz="2000" dirty="0"/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8230" y="350838"/>
            <a:ext cx="2303991" cy="4737811"/>
          </a:xfrm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582" y="328612"/>
            <a:ext cx="6357987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574" y="3816852"/>
            <a:ext cx="5384270" cy="262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z="2000" dirty="0"/>
          </a:p>
        </p:txBody>
      </p:sp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7826" y="959556"/>
            <a:ext cx="2262187" cy="4651850"/>
          </a:xfrm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7337" y="2088444"/>
            <a:ext cx="5447713" cy="265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6444" y="910493"/>
            <a:ext cx="2997730" cy="426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8" y="609600"/>
            <a:ext cx="8421687" cy="108108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Tamási Áron Kossuth-díjas író sírhelye</a:t>
            </a:r>
            <a:br>
              <a:rPr lang="hu-HU" dirty="0"/>
            </a:br>
            <a:br>
              <a:rPr lang="hu-HU" dirty="0"/>
            </a:br>
            <a:br>
              <a:rPr lang="hu-HU" dirty="0">
                <a:latin typeface="Algerian" panose="04020705040A02060702" pitchFamily="82" charset="0"/>
              </a:rPr>
            </a:b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" y="2487613"/>
            <a:ext cx="1887538" cy="3881437"/>
          </a:xfrm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079625"/>
            <a:ext cx="78168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77863" y="231775"/>
            <a:ext cx="7483475" cy="1233488"/>
          </a:xfrm>
        </p:spPr>
        <p:txBody>
          <a:bodyPr/>
          <a:lstStyle/>
          <a:p>
            <a:br>
              <a:rPr lang="hu-HU" sz="2000" dirty="0"/>
            </a:br>
            <a:endParaRPr lang="hu-HU" sz="2000" dirty="0"/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727979" y="3206750"/>
            <a:ext cx="4922837" cy="2398713"/>
          </a:xfrm>
        </p:spPr>
      </p:pic>
      <p:pic>
        <p:nvPicPr>
          <p:cNvPr id="3174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6684" y="848519"/>
            <a:ext cx="151923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848519"/>
            <a:ext cx="35433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233" y="802482"/>
            <a:ext cx="1930400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B273-5D7B-41B9-835E-10461AA1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90311"/>
            <a:ext cx="8596312" cy="1840089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Negyedik nap: Békás szoros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D0B4E7-1458-44DA-85D0-EA9DEBEC4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5481" y="749476"/>
            <a:ext cx="4858656" cy="236184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2C4DD4-7DB2-4D02-9DB0-DAC7EB82A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5963" y="2274124"/>
            <a:ext cx="5401733" cy="2625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F39AA-07DB-4D29-8608-BD03D0D8B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2165" y="2667549"/>
            <a:ext cx="5362222" cy="2606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41DBA-9DFB-4A0C-A76E-1A36EF60B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72644" y="4658508"/>
            <a:ext cx="4141493" cy="20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6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7A4C1-89D3-4521-A61B-FE5131416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Gyilkos tó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42FE9-345C-44F7-9C03-A6C867A65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87" y="2760133"/>
            <a:ext cx="6664959" cy="32399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21F7A-24CE-4D1F-A72B-0D4C1D08C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" y="191911"/>
            <a:ext cx="5715941" cy="42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814F8-E700-48FB-92D2-0947454A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csíksomlyó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3EA84B-0852-427A-B2CA-45A28CDE3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56" y="188913"/>
            <a:ext cx="3857272" cy="28929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A0B28-81A0-4711-8E3A-A906E6D87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9040" y="761668"/>
            <a:ext cx="4582054" cy="3436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559B6-E728-42A1-96F3-7735EA2BA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10" y="3286476"/>
            <a:ext cx="4696179" cy="35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6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978E-4A54-4453-B871-B369250A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csíkszereda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24A3A-9ACC-482D-95DA-E6AFD703E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51" y="297922"/>
            <a:ext cx="4599986" cy="34499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DB04F-0D7C-4343-B402-2BDE8A338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602" y="1981904"/>
            <a:ext cx="3618089" cy="2713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0EEA6-FD37-456E-9CED-AC0471FFD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3963811"/>
            <a:ext cx="3714044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1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5369-9A54-4B92-AD85-3AA3164C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székelykapu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2F6AC4-1BC2-4172-8CC7-304AC32B4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84" y="279399"/>
            <a:ext cx="6437810" cy="31294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045F8-EE84-4570-ACD3-87E38311D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1" y="3096102"/>
            <a:ext cx="4585448" cy="34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1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9FB1-5354-4E06-998E-175285C4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Köszönjük a HATÁRTALANUL pályázatnak a lehetőséget, tanárainknak a szervezést, élményekkel telve térhettünk haza!</a:t>
            </a:r>
          </a:p>
        </p:txBody>
      </p:sp>
    </p:spTree>
    <p:extLst>
      <p:ext uri="{BB962C8B-B14F-4D97-AF65-F5344CB8AC3E}">
        <p14:creationId xmlns:p14="http://schemas.microsoft.com/office/powerpoint/2010/main" val="254802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2E73-4B58-49D7-89F0-9D32BE59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AB189B-C69C-4446-BFC9-C62F6ECC0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87" y="397227"/>
            <a:ext cx="6063545" cy="6063545"/>
          </a:xfrm>
        </p:spPr>
      </p:pic>
    </p:spTree>
    <p:extLst>
      <p:ext uri="{BB962C8B-B14F-4D97-AF65-F5344CB8AC3E}">
        <p14:creationId xmlns:p14="http://schemas.microsoft.com/office/powerpoint/2010/main" val="178526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E5B0-CF78-452D-A0A0-8204CA0C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1A8B82-DCEA-4C64-A3DA-04976B0A1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3601" y="815623"/>
            <a:ext cx="6555550" cy="5226754"/>
          </a:xfrm>
        </p:spPr>
      </p:pic>
    </p:spTree>
    <p:extLst>
      <p:ext uri="{BB962C8B-B14F-4D97-AF65-F5344CB8AC3E}">
        <p14:creationId xmlns:p14="http://schemas.microsoft.com/office/powerpoint/2010/main" val="251496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E4D0-0140-4178-9E7B-C2B3CD5A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9B6C23-A12D-463A-9FDE-F3BD6CC0D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3" y="0"/>
            <a:ext cx="5145881" cy="6861176"/>
          </a:xfrm>
        </p:spPr>
      </p:pic>
    </p:spTree>
    <p:extLst>
      <p:ext uri="{BB962C8B-B14F-4D97-AF65-F5344CB8AC3E}">
        <p14:creationId xmlns:p14="http://schemas.microsoft.com/office/powerpoint/2010/main" val="963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1350963" y="136525"/>
            <a:ext cx="7642225" cy="2374900"/>
          </a:xfrm>
        </p:spPr>
        <p:txBody>
          <a:bodyPr/>
          <a:lstStyle/>
          <a:p>
            <a:r>
              <a:rPr lang="hu-HU" sz="4000">
                <a:latin typeface="Algerian" pitchFamily="82" charset="0"/>
              </a:rPr>
              <a:t>Egyszer volt, hol nem volt volt egyszer egy erdélyi kirándulás..</a:t>
            </a:r>
            <a:br>
              <a:rPr lang="hu-HU" sz="4000">
                <a:latin typeface="Algerian" pitchFamily="82" charset="0"/>
              </a:rPr>
            </a:br>
            <a:r>
              <a:rPr lang="hu-HU" sz="4000">
                <a:latin typeface="Algerian" pitchFamily="82" charset="0"/>
              </a:rPr>
              <a:t>2019.08.26-08.30.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2313" y="2921000"/>
            <a:ext cx="7519987" cy="33432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hu-HU" dirty="0"/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4050" y="2840038"/>
            <a:ext cx="7724775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FC89-E76E-4C9F-9C75-E5C6C72BD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196494"/>
            <a:ext cx="8596312" cy="1733906"/>
          </a:xfrm>
        </p:spPr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ELSŐ NAP: 					NAGYVÁRAD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3208F1-9408-481E-8F0F-D73244993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6681" y="2331420"/>
            <a:ext cx="5200830" cy="252818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47DD1-BF6C-41CA-A199-C2EDFDA5E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41932" y="812799"/>
            <a:ext cx="7082971" cy="3443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9CD6D-4764-4FF4-8967-74AB1B4E8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86667" y="4415994"/>
            <a:ext cx="5023555" cy="24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0853-1B92-4EE0-8EA5-D9B6B10E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Kőrösfő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A0EE50-1CCC-41A8-997C-6ADB727B4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7951" y="293510"/>
            <a:ext cx="5671456" cy="27569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8EB0D-4881-4C34-A411-7D36E7755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" y="2774244"/>
            <a:ext cx="8400869" cy="4083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41EEB-1630-4AF2-A8C7-F1E89AB73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33" y="4447824"/>
            <a:ext cx="2822223" cy="21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1528-47F1-41D8-B19F-CE080894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282222"/>
            <a:ext cx="8596312" cy="1648178"/>
          </a:xfrm>
        </p:spPr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2. NAP: kOLOZSVÁR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C3BF9-2CF0-4DEB-9B44-17C64D588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17" y="-65443"/>
            <a:ext cx="465803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85002-426D-4FC6-8920-240FEE5C2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912" y="1270000"/>
            <a:ext cx="5181600" cy="25188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9FEF28-69B9-4BE1-9B79-6CD739884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5077" y="4449234"/>
            <a:ext cx="4658037" cy="2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5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104</Words>
  <Application>Microsoft Office PowerPoint</Application>
  <PresentationFormat>Widescreen</PresentationFormat>
  <Paragraphs>22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Algerian</vt:lpstr>
      <vt:lpstr>Arial</vt:lpstr>
      <vt:lpstr>Calibri</vt:lpstr>
      <vt:lpstr>Trebuchet MS</vt:lpstr>
      <vt:lpstr>Wingdings 3</vt:lpstr>
      <vt:lpstr>Facet</vt:lpstr>
      <vt:lpstr>Erdélyi előadás   Erzsébet napon a 6.évfolyamnak</vt:lpstr>
      <vt:lpstr>PowerPoint Presentation</vt:lpstr>
      <vt:lpstr>PowerPoint Presentation</vt:lpstr>
      <vt:lpstr>PowerPoint Presentation</vt:lpstr>
      <vt:lpstr>PowerPoint Presentation</vt:lpstr>
      <vt:lpstr>Egyszer volt, hol nem volt volt egyszer egy erdélyi kirándulás.. 2019.08.26-08.30. </vt:lpstr>
      <vt:lpstr>ELSŐ NAP:      NAGYVÁRAD</vt:lpstr>
      <vt:lpstr>Kőrösfő</vt:lpstr>
      <vt:lpstr>2. NAP: kOLOZSVÁR</vt:lpstr>
      <vt:lpstr>PowerPoint Presentation</vt:lpstr>
      <vt:lpstr>Tordai sóbánya</vt:lpstr>
      <vt:lpstr>PowerPoint Presentation</vt:lpstr>
      <vt:lpstr>Tordai hasadék</vt:lpstr>
      <vt:lpstr>PowerPoint Presentation</vt:lpstr>
      <vt:lpstr>Harmadik nap  Medve tó, Szováta, Sószoros</vt:lpstr>
      <vt:lpstr>  Medve tó   </vt:lpstr>
      <vt:lpstr>Sószoros  </vt:lpstr>
      <vt:lpstr>PowerPoint Presentation</vt:lpstr>
      <vt:lpstr>PowerPoint Presentation</vt:lpstr>
      <vt:lpstr>PowerPoint Presentation</vt:lpstr>
      <vt:lpstr>PowerPoint Presentation</vt:lpstr>
      <vt:lpstr>Tamási Áron Kossuth-díjas író sírhelye   </vt:lpstr>
      <vt:lpstr> </vt:lpstr>
      <vt:lpstr>Negyedik nap: Békás szoros</vt:lpstr>
      <vt:lpstr>Gyilkos tó</vt:lpstr>
      <vt:lpstr>csíksomlyó</vt:lpstr>
      <vt:lpstr>csíkszereda</vt:lpstr>
      <vt:lpstr>székelykapu</vt:lpstr>
      <vt:lpstr>  Köszönjük a HATÁRTALANUL pályázatnak a lehetőséget, tanárainknak a szervezést, élményekkel telve térhettünk haza!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Egyszer volt, hol nem volt volt egyszer egy erdélyi kirándulás.. 2019.08.26-08.30.</dc:title>
  <dc:creator>Kovács Krisztina</dc:creator>
  <cp:lastModifiedBy>Család</cp:lastModifiedBy>
  <cp:revision>30</cp:revision>
  <dcterms:created xsi:type="dcterms:W3CDTF">2019-11-10T14:06:24Z</dcterms:created>
  <dcterms:modified xsi:type="dcterms:W3CDTF">2020-01-12T14:06:42Z</dcterms:modified>
</cp:coreProperties>
</file>